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78" r:id="rId4"/>
    <p:sldId id="277" r:id="rId5"/>
    <p:sldId id="279" r:id="rId6"/>
    <p:sldId id="282" r:id="rId7"/>
    <p:sldId id="289" r:id="rId8"/>
    <p:sldId id="281" r:id="rId9"/>
    <p:sldId id="284" r:id="rId10"/>
    <p:sldId id="283" r:id="rId11"/>
    <p:sldId id="290" r:id="rId12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4idoaeQgzJdiO1oOQTqufjXA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03" autoAdjust="0"/>
  </p:normalViewPr>
  <p:slideViewPr>
    <p:cSldViewPr snapToGrid="0"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0843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807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74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2976664" y="274638"/>
            <a:ext cx="57101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1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2374" y="233464"/>
            <a:ext cx="1715094" cy="1790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/>
          <p:nvPr/>
        </p:nvSpPr>
        <p:spPr>
          <a:xfrm>
            <a:off x="16289078" y="0"/>
            <a:ext cx="1998921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/>
          <p:nvPr/>
        </p:nvSpPr>
        <p:spPr>
          <a:xfrm>
            <a:off x="3976577" y="3086100"/>
            <a:ext cx="9229060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904461"/>
            <a:ext cx="14345977" cy="80999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4100" y="273051"/>
            <a:ext cx="9372600" cy="8318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CARING OF 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74007"/>
            <a:ext cx="12077700" cy="806529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8667750" y="10004424"/>
            <a:ext cx="8858250" cy="504031"/>
          </a:xfrm>
        </p:spPr>
        <p:txBody>
          <a:bodyPr>
            <a:normAutofit fontScale="47500" lnSpcReduction="20000"/>
          </a:bodyPr>
          <a:lstStyle/>
          <a:p>
            <a: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  <a:t>CHAPTER 2 /KARUNAMBIGAI/SCIENCE DEPT/SNS ACADEMY</a:t>
            </a:r>
            <a:br>
              <a:rPr lang="en-I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7350" y="1574007"/>
            <a:ext cx="4895850" cy="80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59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733550"/>
            <a:ext cx="16382999" cy="742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439398" y="10877547"/>
            <a:ext cx="5524501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4350" y="9598024"/>
            <a:ext cx="13716000" cy="36512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Chapter 2 /Science </a:t>
            </a:r>
            <a:r>
              <a:rPr lang="en-US" dirty="0" err="1"/>
              <a:t>Dept</a:t>
            </a:r>
            <a:r>
              <a:rPr lang="en-US" dirty="0"/>
              <a:t>/N </a:t>
            </a:r>
            <a:r>
              <a:rPr lang="en-US" dirty="0" err="1"/>
              <a:t>karunambigai</a:t>
            </a:r>
            <a:r>
              <a:rPr lang="en-US" dirty="0"/>
              <a:t>/SNS academy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705350" y="10877549"/>
            <a:ext cx="7296149" cy="17145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/>
            <a:r>
              <a:rPr lang="en-IN" dirty="0"/>
              <a:t>         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IN" sz="3600" b="1" dirty="0">
                <a:solidFill>
                  <a:srgbClr val="0070C0"/>
                </a:solidFill>
              </a:rPr>
              <a:t>                              </a:t>
            </a: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  <a:p>
            <a:pPr algn="ctr"/>
            <a:endParaRPr lang="en-IN" sz="3600" b="1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3946359" y="577517"/>
            <a:ext cx="11983452" cy="12512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N" sz="3600" b="1" dirty="0">
                <a:solidFill>
                  <a:srgbClr val="FF0000"/>
                </a:solidFill>
              </a:rPr>
              <a:t>1.MY FAMILY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3"/>
          </p:nvPr>
        </p:nvSpPr>
        <p:spPr>
          <a:xfrm>
            <a:off x="4235116" y="9639300"/>
            <a:ext cx="12490784" cy="647700"/>
          </a:xfrm>
        </p:spPr>
        <p:txBody>
          <a:bodyPr>
            <a:noAutofit/>
          </a:bodyPr>
          <a:lstStyle/>
          <a:p>
            <a:r>
              <a:rPr lang="en-IN" sz="2000" dirty="0"/>
              <a:t>CHAPTER 2 /KARUNAMBIGAI/SCIENCE DEPT/SNS ACADEMY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4"/>
          </p:nvPr>
        </p:nvSpPr>
        <p:spPr>
          <a:xfrm>
            <a:off x="2574758" y="2550695"/>
            <a:ext cx="13234737" cy="57992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sz="3600" b="1" dirty="0"/>
              <a:t>CONTENT: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PARTS OF A PLANT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FUNCTIONS OF PLANT PARTS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TYPES OF ROOTS</a:t>
            </a:r>
          </a:p>
          <a:p>
            <a:pPr>
              <a:buNone/>
            </a:pPr>
            <a:r>
              <a:rPr lang="en-IN" sz="3600" b="1" dirty="0"/>
              <a:t>                   </a:t>
            </a:r>
          </a:p>
          <a:p>
            <a:pPr>
              <a:buNone/>
            </a:pPr>
            <a:r>
              <a:rPr lang="en-IN" sz="3600" b="1" dirty="0"/>
              <a:t>               . TYPES OF PLANTS</a:t>
            </a:r>
          </a:p>
          <a:p>
            <a:pPr>
              <a:buNone/>
            </a:pPr>
            <a:endParaRPr lang="en-IN" sz="3600" b="1" dirty="0"/>
          </a:p>
          <a:p>
            <a:pPr>
              <a:buNone/>
            </a:pPr>
            <a:r>
              <a:rPr lang="en-IN" sz="3600" b="1" dirty="0"/>
              <a:t>               . CARING OF PLANTS.</a:t>
            </a:r>
          </a:p>
          <a:p>
            <a:pPr>
              <a:buNone/>
            </a:pPr>
            <a:endParaRPr lang="en-IN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76664" y="6191250"/>
            <a:ext cx="8034236" cy="11049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200" y="274639"/>
            <a:ext cx="5543550" cy="735012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PARTS OF A PLANT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648200" y="9791700"/>
            <a:ext cx="6762750" cy="4953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Chapter 1 /Science </a:t>
            </a:r>
            <a:r>
              <a:rPr lang="en-US" dirty="0" err="1"/>
              <a:t>Dept</a:t>
            </a:r>
            <a:r>
              <a:rPr lang="en-US" dirty="0"/>
              <a:t>/n </a:t>
            </a:r>
            <a:r>
              <a:rPr lang="en-US" dirty="0" err="1"/>
              <a:t>karunambigai</a:t>
            </a:r>
            <a:r>
              <a:rPr lang="en-US" dirty="0"/>
              <a:t>/SNS academy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14500"/>
            <a:ext cx="1453515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11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900" y="274638"/>
            <a:ext cx="10991850" cy="1143000"/>
          </a:xfrm>
        </p:spPr>
        <p:txBody>
          <a:bodyPr/>
          <a:lstStyle/>
          <a:p>
            <a:r>
              <a:rPr lang="en-US" b="1" dirty="0"/>
              <a:t>FUNCTIONS OF PLANT PARTS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91" t="12835" r="20488" b="11819"/>
          <a:stretch/>
        </p:blipFill>
        <p:spPr>
          <a:xfrm>
            <a:off x="819150" y="2301554"/>
            <a:ext cx="5143500" cy="4050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2317395"/>
            <a:ext cx="5353050" cy="4034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8454" y="2317396"/>
            <a:ext cx="4983746" cy="389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058" y="6743700"/>
            <a:ext cx="6257392" cy="3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4462" y="5448299"/>
            <a:ext cx="8701088" cy="4556125"/>
          </a:xfrm>
        </p:spPr>
        <p:txBody>
          <a:bodyPr/>
          <a:lstStyle/>
          <a:p>
            <a:r>
              <a:rPr lang="en-US" dirty="0"/>
              <a:t>PARTS OF A PLANT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5800" y="552451"/>
            <a:ext cx="12077700" cy="57296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FUNCTIONS OF A PARTS OF A 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12885"/>
              </p:ext>
            </p:extLst>
          </p:nvPr>
        </p:nvGraphicFramePr>
        <p:xfrm>
          <a:off x="400051" y="2362202"/>
          <a:ext cx="16668750" cy="762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6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7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44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S.NO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PARTS OF A PLANT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LEAVES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PREPARES</a:t>
                      </a:r>
                      <a:r>
                        <a:rPr lang="en-US" sz="2400" b="1" baseline="0" dirty="0"/>
                        <a:t> FOOD FOR THE PLANTS.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CARRY FOOD AND WATER TO ALL PARTS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933">
                <a:tc>
                  <a:txBody>
                    <a:bodyPr/>
                    <a:lstStyle/>
                    <a:p>
                      <a:r>
                        <a:rPr lang="en-US" sz="2400" b="1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ROOT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IT ABSORBS WATER</a:t>
                      </a:r>
                      <a:r>
                        <a:rPr lang="en-US" sz="2400" b="1" baseline="0" dirty="0"/>
                        <a:t> AND MINERALS FROM THE SOIL.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FLOWERS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THE PART THAT</a:t>
                      </a:r>
                      <a:r>
                        <a:rPr lang="en-US" sz="2400" b="1" baseline="0" dirty="0"/>
                        <a:t> PRODUCES SEEDS OR FRUITS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FRUITS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CONTAINS 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2658">
                <a:tc>
                  <a:txBody>
                    <a:bodyPr/>
                    <a:lstStyle/>
                    <a:p>
                      <a:r>
                        <a:rPr lang="en-US" sz="2400" b="1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PART FROM WHICH BABY PLANT GROWS AND IT IS PRESENT IN THE</a:t>
                      </a:r>
                      <a:r>
                        <a:rPr lang="en-US" sz="2400" b="1" baseline="0" dirty="0"/>
                        <a:t> FRUIT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66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9799"/>
            <a:ext cx="9191625" cy="729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399" y="10477499"/>
            <a:ext cx="7486651" cy="62865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9900" y="0"/>
            <a:ext cx="8839200" cy="123824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TYPES OF ROOTS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2405062"/>
            <a:ext cx="7620000" cy="69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5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4572000" y="10004424"/>
            <a:ext cx="12230100" cy="45719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CHAPTER 2 /KARUNAMBIGAI/SCIENCE DEPT/SNS ACADEMY</a:t>
            </a:r>
            <a:b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9100" y="1"/>
            <a:ext cx="11391900" cy="142874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DIFFERENCE BETWEEN TAP ROOT AND FIBROUS ROOTS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111" b="3703"/>
          <a:stretch/>
        </p:blipFill>
        <p:spPr>
          <a:xfrm>
            <a:off x="952500" y="2000250"/>
            <a:ext cx="16421100" cy="76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05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9810749"/>
            <a:ext cx="13315950" cy="455146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2 /Science </a:t>
            </a:r>
            <a:r>
              <a:rPr lang="en-US" dirty="0" err="1"/>
              <a:t>Dept</a:t>
            </a:r>
            <a:r>
              <a:rPr lang="en-US" dirty="0"/>
              <a:t>/N </a:t>
            </a:r>
            <a:r>
              <a:rPr lang="en-US" dirty="0" err="1"/>
              <a:t>karunambigai</a:t>
            </a:r>
            <a:r>
              <a:rPr lang="en-US" dirty="0"/>
              <a:t>/SNS academy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8500" y="361951"/>
            <a:ext cx="6686549" cy="60959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TYPES OF 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15468600" cy="77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799" y="4876800"/>
            <a:ext cx="4379913" cy="892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5950" y="800101"/>
            <a:ext cx="8877300" cy="7810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TYPES OF 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7"/>
          <a:stretch/>
        </p:blipFill>
        <p:spPr>
          <a:xfrm>
            <a:off x="1257300" y="2381250"/>
            <a:ext cx="15640050" cy="710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63771"/>
            <a:ext cx="16841300" cy="78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732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226</Words>
  <Application>Microsoft Office PowerPoint</Application>
  <PresentationFormat>Custom</PresentationFormat>
  <Paragraphs>67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1_Office Theme</vt:lpstr>
      <vt:lpstr>PowerPoint Presentation</vt:lpstr>
      <vt:lpstr>               </vt:lpstr>
      <vt:lpstr>PowerPoint Presentation</vt:lpstr>
      <vt:lpstr>FUNCTIONS OF PLANT PARTS</vt:lpstr>
      <vt:lpstr>PARTS OF A PLANT </vt:lpstr>
      <vt:lpstr>PowerPoint Presentation</vt:lpstr>
      <vt:lpstr>CHAPTER 2 /KARUNAMBIGAI/SCIENCE DEPT/SNS ACADEMY </vt:lpstr>
      <vt:lpstr>Chapter 2 /Science Dept/N karunambigai/SNS academy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karunatharun@gmail.com</cp:lastModifiedBy>
  <cp:revision>128</cp:revision>
  <dcterms:created xsi:type="dcterms:W3CDTF">2006-08-16T00:00:00Z</dcterms:created>
  <dcterms:modified xsi:type="dcterms:W3CDTF">2022-07-25T08:50:07Z</dcterms:modified>
</cp:coreProperties>
</file>